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70" r:id="rId7"/>
    <p:sldId id="260" r:id="rId8"/>
    <p:sldId id="261" r:id="rId9"/>
    <p:sldId id="262" r:id="rId10"/>
    <p:sldId id="271" r:id="rId11"/>
    <p:sldId id="272" r:id="rId12"/>
    <p:sldId id="263" r:id="rId13"/>
    <p:sldId id="264" r:id="rId14"/>
    <p:sldId id="265" r:id="rId15"/>
    <p:sldId id="273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B0C68C"/>
    <a:srgbClr val="1E951B"/>
    <a:srgbClr val="A7D3FF"/>
    <a:srgbClr val="9CA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D9DB-ECFE-4184-91C3-A3F57E69392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85721" y="285728"/>
            <a:ext cx="6500857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«Мы хотим жить в мире и согласии с окружающим миром»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958167" cy="179864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поведения </a:t>
            </a:r>
            <a:br>
              <a:rPr lang="ru-RU" b="1" dirty="0" smtClean="0"/>
            </a:br>
            <a:r>
              <a:rPr lang="ru-RU" b="1" dirty="0" smtClean="0"/>
              <a:t>воспитанного ребенка </a:t>
            </a:r>
            <a:br>
              <a:rPr lang="ru-RU" b="1" dirty="0" smtClean="0"/>
            </a:br>
            <a:r>
              <a:rPr lang="ru-RU" b="1" dirty="0" smtClean="0"/>
              <a:t>с собаками</a:t>
            </a:r>
            <a:endParaRPr lang="ru-RU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500827" y="4000504"/>
            <a:ext cx="2928959" cy="264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2" y="214290"/>
            <a:ext cx="3114668" cy="77472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Bookman Old Style" pitchFamily="18" charset="0"/>
              </a:rPr>
              <a:t>Правило № 4</a:t>
            </a:r>
            <a:endParaRPr lang="ru-RU" sz="3200" u="sng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" y="1142984"/>
            <a:ext cx="5114932" cy="5043510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latin typeface="Bookman Old Style" pitchFamily="18" charset="0"/>
              </a:rPr>
              <a:t>Если собака ведет себя мирно-правильно погладь ее. Гладить нужно снизу под мордой, по шее и под ушами.</a:t>
            </a:r>
          </a:p>
          <a:p>
            <a:endParaRPr lang="ru-RU" sz="4000" dirty="0" smtClean="0">
              <a:latin typeface="Bookman Old Style" pitchFamily="18" charset="0"/>
            </a:endParaRPr>
          </a:p>
          <a:p>
            <a:r>
              <a:rPr lang="ru-RU" sz="4000" b="1" u="sng" dirty="0" smtClean="0">
                <a:solidFill>
                  <a:srgbClr val="FF0000"/>
                </a:solidFill>
                <a:latin typeface="Bookman Old Style" pitchFamily="18" charset="0"/>
              </a:rPr>
              <a:t>Помни: </a:t>
            </a:r>
            <a:r>
              <a:rPr lang="ru-RU" sz="4000" b="1" dirty="0" smtClean="0">
                <a:latin typeface="Bookman Old Style" pitchFamily="18" charset="0"/>
              </a:rPr>
              <a:t>нельзя нависать над собакой и гладить ее сверху головы!</a:t>
            </a:r>
            <a:r>
              <a:rPr lang="ru-RU" sz="4000" dirty="0" smtClean="0">
                <a:latin typeface="Bookman Old Style" pitchFamily="18" charset="0"/>
              </a:rPr>
              <a:t> Собака может посчитать это угрозой и напасть.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Admin\Desktop\be4ffd7f7d3c8826edbf5c5cb839367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4286248" cy="4500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7566" y="214290"/>
            <a:ext cx="5686436" cy="1654164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latin typeface="Bookman Old Style" pitchFamily="18" charset="0"/>
              </a:rPr>
              <a:t>Правила поведения со своей собакой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092"/>
            <a:ext cx="5357853" cy="4714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 smtClean="0">
                <a:latin typeface="Bookman Old Style" pitchFamily="18" charset="0"/>
              </a:rPr>
              <a:t>Если вы решили завести собаку – то лучше брать щенка от знакомой собаки с хорошим поведением или взять щенка из приюта.</a:t>
            </a:r>
            <a:endParaRPr lang="ru-RU" sz="33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9" y="1500175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Правило № 1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9218" name="Picture 2" descr="C:\Users\Admin\Desktop\Sobaka-dlya-de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714744" cy="5286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C:\Users\Admin\Desktop\Dogs_Puppy_Retriever_467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488" cy="2214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9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14290"/>
            <a:ext cx="6900883" cy="4600588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5429264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Правило №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857760"/>
            <a:ext cx="5286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Собаку нужно правильно и вовремя кормить и поить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0242" name="Picture 2" descr="C:\Users\Admin\Desktop\В-воспитании-неагрессивной-собаки-активное-участие-могут-принимать-де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14290"/>
            <a:ext cx="6929486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3686172" cy="10826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Правило № 3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357298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Выходить с собакой на улицу нужно на поводке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1268" name="Picture 4" descr="C:\Users\Admin\Desktop\1517467713_fitness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4786312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7" y="214291"/>
            <a:ext cx="3643339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Правило № 4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36433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С собакой на прогулке нужно играть и заниматься дрессировкой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2290" name="Picture 2" descr="C:\Users\Admin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205110"/>
            <a:ext cx="4757737" cy="3316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"/>
            <a:ext cx="52149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Игра и Дрессировка помогают научить собаку правильно вести себя в обществе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3314" name="Picture 2" descr="C:\Users\Admin\Desktop\bf215ec09a27c2c3634780ebaeaf25cc6b3f3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628654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chemeClr val="accent4">
                <a:lumMod val="60000"/>
                <a:lumOff val="40000"/>
              </a:schemeClr>
            </a:gs>
            <a:gs pos="82001">
              <a:srgbClr val="FBD49C"/>
            </a:gs>
            <a:gs pos="100000">
              <a:schemeClr val="accent4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00619" cy="1154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Правило № 5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357298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Каждой собаке нужно делать прививки и показывать её ветеринару. Ветеринар </a:t>
            </a:r>
          </a:p>
          <a:p>
            <a:r>
              <a:rPr lang="ru-RU" sz="3200" dirty="0" smtClean="0">
                <a:latin typeface="Bookman Old Style" pitchFamily="18" charset="0"/>
              </a:rPr>
              <a:t>ставит отметки в прививочный паспорт.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4338" name="Picture 2" descr="C:\Users\Admin\Desktop\kartinka-3-vyzhidat-karantin-neobhodimo-dlja-zdorovja-pitomca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14554"/>
            <a:ext cx="4973010" cy="442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9190" y="2285992"/>
            <a:ext cx="3757610" cy="3840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Вакцинация собаки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300037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Спасибо за</a:t>
            </a:r>
            <a:b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внимание!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Человек и Собака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Bookman Old Style" pitchFamily="18" charset="0"/>
              </a:rPr>
              <a:t>Собаки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– самые древние друзья человека. Научиться правильно вести себя и понимать их очень важно, потому что на улице и во многих домах живут собаки. Чтобы собака тебя не обидела и жила счастливо , тебе нужно соблюдать правила поведения как с чужой собакой, так и со своей: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CA0D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8" y="142852"/>
            <a:ext cx="8715404" cy="7143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Bookman Old Style" pitchFamily="18" charset="0"/>
              </a:rPr>
              <a:t>Правило поведения с бродячими собаками №1</a:t>
            </a:r>
            <a:endParaRPr lang="ru-RU" sz="2800" u="sng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2571768" cy="71438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Bookman Old Style" pitchFamily="18" charset="0"/>
              </a:rPr>
              <a:t>     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3" y="1500175"/>
            <a:ext cx="4643439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Нельзя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трогать незнакомых собак на улице, даже если ты увидел щенка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6" name="Рисунок 5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221" y="928672"/>
            <a:ext cx="4095779" cy="307183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29124" y="4071942"/>
            <a:ext cx="400052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3" y="4000505"/>
            <a:ext cx="4929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dirty="0" smtClean="0">
                <a:latin typeface="Bookman Old Style" pitchFamily="18" charset="0"/>
              </a:rPr>
              <a:t>Потому что такие собаки могут быть опасными (укусить) или быть заразными (лишай, бешенство)</a:t>
            </a:r>
          </a:p>
        </p:txBody>
      </p:sp>
      <p:pic>
        <p:nvPicPr>
          <p:cNvPr id="1026" name="Picture 2" descr="C:\Users\Admin\Desktop\ГОСНАДЗОР\ОТВЕТСТВЕННОЕ ОБРАЩЕНИЕ С ЖИВОТНЫМИ\НАДЗОР\Памятки\ня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286116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Admin\Desktop\ГОСНАДЗОР\ОТВЕТСТВЕННОЕ ОБРАЩЕНИЕ С ЖИВОТНЫМИ\НАДЗОР\Памятки\post_5d9bb374ca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928670"/>
            <a:ext cx="4143372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A7D3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85729"/>
            <a:ext cx="4786347" cy="785818"/>
          </a:xfrm>
        </p:spPr>
        <p:txBody>
          <a:bodyPr>
            <a:normAutofit/>
          </a:bodyPr>
          <a:lstStyle/>
          <a:p>
            <a:r>
              <a:rPr lang="ru-RU" sz="3900" dirty="0" smtClean="0">
                <a:latin typeface="Bookman Old Style" pitchFamily="18" charset="0"/>
              </a:rPr>
              <a:t>Правило № 2</a:t>
            </a:r>
            <a:endParaRPr lang="ru-RU" sz="39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3" y="928672"/>
            <a:ext cx="4429156" cy="54292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400" dirty="0" smtClean="0">
                <a:latin typeface="Bookman Old Style" pitchFamily="18" charset="0"/>
              </a:rPr>
              <a:t>Никогда не корми бродячих собак в общественных местах. При наличии постоянного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400" smtClean="0">
                <a:latin typeface="Bookman Old Style" pitchFamily="18" charset="0"/>
              </a:rPr>
              <a:t>сточника </a:t>
            </a:r>
            <a:r>
              <a:rPr lang="ru-RU" sz="3400" dirty="0" smtClean="0">
                <a:latin typeface="Bookman Old Style" pitchFamily="18" charset="0"/>
              </a:rPr>
              <a:t>пищи бродячие собаки образуют стаи,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400" dirty="0" smtClean="0">
                <a:latin typeface="Bookman Old Style" pitchFamily="18" charset="0"/>
              </a:rPr>
              <a:t>которые могут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400" dirty="0" smtClean="0">
                <a:latin typeface="Bookman Old Style" pitchFamily="18" charset="0"/>
              </a:rPr>
              <a:t>быть опасны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400" dirty="0" smtClean="0">
                <a:latin typeface="Bookman Old Style" pitchFamily="18" charset="0"/>
              </a:rPr>
              <a:t>для людей.</a:t>
            </a:r>
          </a:p>
          <a:p>
            <a:pPr marL="0" indent="0">
              <a:buNone/>
            </a:pPr>
            <a:endParaRPr lang="ru-RU" sz="3600" b="1" u="sng" dirty="0"/>
          </a:p>
        </p:txBody>
      </p:sp>
      <p:pic>
        <p:nvPicPr>
          <p:cNvPr id="2050" name="Picture 2" descr="C:\Users\Admin\Desktop\ГОСНАДЗОР\ОТВЕТСТВЕННОЕ ОБРАЩЕНИЕ С ЖИВОТНЫМИ\НАДЗОР\Памятки\62f0bes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14620"/>
            <a:ext cx="5429256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Admin\Desktop\76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Правило № 3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2" y="1285862"/>
            <a:ext cx="3614735" cy="4786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Если на тебя</a:t>
            </a: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напала бродячая собака - НЕ БЕГИ! Постарайся сделать себя больше -расставь ноги и руки, возьми палку.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40" y="1"/>
            <a:ext cx="4500563" cy="6750842"/>
          </a:xfrm>
          <a:prstGeom prst="rect">
            <a:avLst/>
          </a:prstGeom>
        </p:spPr>
      </p:pic>
      <p:pic>
        <p:nvPicPr>
          <p:cNvPr id="3074" name="Picture 2" descr="C:\Users\Admin\Desktop\portrait-of-laughing-happy-boy-jumping-with-raised-hands-up-isolated-on-white-background_186202-4469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  <a:lum contrast="-20000"/>
          </a:blip>
          <a:srcRect/>
          <a:stretch>
            <a:fillRect/>
          </a:stretch>
        </p:blipFill>
        <p:spPr bwMode="auto">
          <a:xfrm>
            <a:off x="4643438" y="0"/>
            <a:ext cx="4500562" cy="671514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3543296" cy="55007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Если в руках есть сумка, рюкзак  или </a:t>
            </a:r>
            <a:r>
              <a:rPr lang="ru-RU" dirty="0" err="1" smtClean="0">
                <a:latin typeface="Bookman Old Style" pitchFamily="18" charset="0"/>
              </a:rPr>
              <a:t>куртка-используй</a:t>
            </a:r>
            <a:r>
              <a:rPr lang="ru-RU" dirty="0" smtClean="0">
                <a:latin typeface="Bookman Old Style" pitchFamily="18" charset="0"/>
              </a:rPr>
              <a:t> ее как щит. Медленно отступай, не поворачиваясь спиной.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r>
              <a:rPr lang="ru-RU" u="sng" dirty="0" smtClean="0">
                <a:solidFill>
                  <a:srgbClr val="FF0000"/>
                </a:solidFill>
                <a:latin typeface="Bookman Old Style" pitchFamily="18" charset="0"/>
              </a:rPr>
              <a:t>ПОМНИ</a:t>
            </a:r>
            <a:r>
              <a:rPr lang="ru-RU" dirty="0" smtClean="0">
                <a:latin typeface="Bookman Old Style" pitchFamily="18" charset="0"/>
              </a:rPr>
              <a:t>: Бродячие собаки - дикие животные!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Они могут быть опасны!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 descr="IMG_9296.JPG"/>
          <p:cNvPicPr>
            <a:picLocks noChangeAspect="1"/>
          </p:cNvPicPr>
          <p:nvPr/>
        </p:nvPicPr>
        <p:blipFill>
          <a:blip r:embed="rId3" cstate="print"/>
          <a:srcRect l="53141" r="46241" b="2899"/>
          <a:stretch>
            <a:fillRect/>
          </a:stretch>
        </p:blipFill>
        <p:spPr>
          <a:xfrm rot="5400000">
            <a:off x="6727984" y="1558767"/>
            <a:ext cx="45719" cy="4786316"/>
          </a:xfrm>
          <a:prstGeom prst="rect">
            <a:avLst/>
          </a:prstGeom>
        </p:spPr>
      </p:pic>
      <p:pic>
        <p:nvPicPr>
          <p:cNvPr id="4099" name="Picture 3" descr="C:\Users\Admin\Desktop\croppedImg_1219301700.jpe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CCFFFF">
                <a:tint val="45000"/>
                <a:satMod val="400000"/>
              </a:srgbClr>
            </a:duotone>
          </a:blip>
          <a:srcRect l="-7246" t="4168" b="-4167"/>
          <a:stretch>
            <a:fillRect/>
          </a:stretch>
        </p:blipFill>
        <p:spPr bwMode="auto">
          <a:xfrm>
            <a:off x="3857620" y="3071810"/>
            <a:ext cx="528638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57819" cy="1071546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latin typeface="Bookman Old Style" pitchFamily="18" charset="0"/>
              </a:rPr>
              <a:t>Правила поведения с </a:t>
            </a:r>
            <a:br>
              <a:rPr lang="ru-RU" sz="2800" u="sng" dirty="0" smtClean="0">
                <a:latin typeface="Bookman Old Style" pitchFamily="18" charset="0"/>
              </a:rPr>
            </a:br>
            <a:r>
              <a:rPr lang="ru-RU" sz="2800" u="sng" dirty="0" smtClean="0">
                <a:latin typeface="Bookman Old Style" pitchFamily="18" charset="0"/>
              </a:rPr>
              <a:t>чужими собаками</a:t>
            </a:r>
            <a:endParaRPr lang="ru-RU" sz="2800" u="sng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5357850" cy="5429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Bookman Old Style" pitchFamily="18" charset="0"/>
              </a:rPr>
              <a:t>Не пытайся погладить привязанную или, тем более, цепную собаку! Не дразни ее, не кидайся палками и камнями! Это жестоко и опасно!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Помни</a:t>
            </a:r>
            <a:r>
              <a:rPr lang="ru-RU" sz="2800" dirty="0" smtClean="0">
                <a:latin typeface="Bookman Old Style" pitchFamily="18" charset="0"/>
              </a:rPr>
              <a:t> : </a:t>
            </a:r>
            <a:r>
              <a:rPr lang="ru-RU" sz="2800" b="1" dirty="0" smtClean="0">
                <a:latin typeface="Bookman Old Style" pitchFamily="18" charset="0"/>
              </a:rPr>
              <a:t>Когда собака виляет хвостом - она может укусить! </a:t>
            </a:r>
            <a:r>
              <a:rPr lang="ru-RU" sz="2800" dirty="0" smtClean="0">
                <a:latin typeface="Bookman Old Style" pitchFamily="18" charset="0"/>
              </a:rPr>
              <a:t>Часто собаки виляют хвостом в возбуждении перед атакой!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" y="1071547"/>
            <a:ext cx="3228940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Правило № 1</a:t>
            </a:r>
            <a:endParaRPr kumimoji="0" lang="ru-RU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5122" name="Picture 2" descr="C:\Users\Admin\Desktop\640348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643306" cy="2643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Admin\Desktop\10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57430"/>
            <a:ext cx="3929058" cy="4500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9" y="214292"/>
            <a:ext cx="42862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u="sng" dirty="0" smtClean="0">
                <a:latin typeface="Bookman Old Style" pitchFamily="18" charset="0"/>
              </a:rPr>
              <a:t>Правило № 2</a:t>
            </a:r>
            <a:endParaRPr lang="ru-RU" sz="3400" u="sng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2" y="1285860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Если ты хочешь погладить собаку, которая идет с хозяином - спроси у него разрешения.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714744" y="428604"/>
            <a:ext cx="4972056" cy="6429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T2pm_8Xu0XXXXXXXXX-704407379-6uqEUGDZqpF1jgyI2CIJPv2hnfaKEj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9267" y="0"/>
            <a:ext cx="3614735" cy="1011222"/>
          </a:xfrm>
        </p:spPr>
        <p:txBody>
          <a:bodyPr>
            <a:normAutofit/>
          </a:bodyPr>
          <a:lstStyle/>
          <a:p>
            <a:r>
              <a:rPr lang="ru-RU" sz="3100" u="sng" dirty="0" smtClean="0">
                <a:latin typeface="Bookman Old Style" pitchFamily="18" charset="0"/>
              </a:rPr>
              <a:t>Правило № 3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2134" y="1000109"/>
            <a:ext cx="35718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Если хозяин разрешил погладить, то нужно правильно познакомиться с собакой: </a:t>
            </a:r>
          </a:p>
          <a:p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1) дай привыкнуть к тебе, дай понюхать свою ладонь.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look.com.ua-221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437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Calibri</vt:lpstr>
      <vt:lpstr>Тема Office</vt:lpstr>
      <vt:lpstr>Правила поведения  воспитанного ребенка  с собаками</vt:lpstr>
      <vt:lpstr>Человек и Собака</vt:lpstr>
      <vt:lpstr>     </vt:lpstr>
      <vt:lpstr>Правило № 2</vt:lpstr>
      <vt:lpstr>Правило № 3</vt:lpstr>
      <vt:lpstr>Презентация PowerPoint</vt:lpstr>
      <vt:lpstr>Правила поведения с  чужими собаками</vt:lpstr>
      <vt:lpstr>Презентация PowerPoint</vt:lpstr>
      <vt:lpstr>Правило № 3</vt:lpstr>
      <vt:lpstr>Правило № 4</vt:lpstr>
      <vt:lpstr>Правила поведения со своей собакой </vt:lpstr>
      <vt:lpstr>Презентация PowerPoint</vt:lpstr>
      <vt:lpstr>Правило № 3</vt:lpstr>
      <vt:lpstr>Правило № 4</vt:lpstr>
      <vt:lpstr>Презентация PowerPoint</vt:lpstr>
      <vt:lpstr>Правило № 5</vt:lpstr>
      <vt:lpstr>Спасибо за 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воспитанного ребенка с собаками</dc:title>
  <dc:creator>007</dc:creator>
  <cp:lastModifiedBy>Admin</cp:lastModifiedBy>
  <cp:revision>89</cp:revision>
  <dcterms:created xsi:type="dcterms:W3CDTF">2014-03-18T13:32:51Z</dcterms:created>
  <dcterms:modified xsi:type="dcterms:W3CDTF">2022-11-24T07:53:46Z</dcterms:modified>
</cp:coreProperties>
</file>