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884-74C6-4C15-B17B-D31879B02D25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EC65-CFB3-434D-9E5C-C7D1EE1D9A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884-74C6-4C15-B17B-D31879B02D25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EC65-CFB3-434D-9E5C-C7D1EE1D9A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884-74C6-4C15-B17B-D31879B02D25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EC65-CFB3-434D-9E5C-C7D1EE1D9A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884-74C6-4C15-B17B-D31879B02D25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EC65-CFB3-434D-9E5C-C7D1EE1D9A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884-74C6-4C15-B17B-D31879B02D25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EC65-CFB3-434D-9E5C-C7D1EE1D9A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884-74C6-4C15-B17B-D31879B02D25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EC65-CFB3-434D-9E5C-C7D1EE1D9A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884-74C6-4C15-B17B-D31879B02D25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EC65-CFB3-434D-9E5C-C7D1EE1D9A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884-74C6-4C15-B17B-D31879B02D25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EC65-CFB3-434D-9E5C-C7D1EE1D9A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884-74C6-4C15-B17B-D31879B02D25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EC65-CFB3-434D-9E5C-C7D1EE1D9A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884-74C6-4C15-B17B-D31879B02D25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EC65-CFB3-434D-9E5C-C7D1EE1D9A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884-74C6-4C15-B17B-D31879B02D25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EC65-CFB3-434D-9E5C-C7D1EE1D9A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A884-74C6-4C15-B17B-D31879B02D25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0EC65-CFB3-434D-9E5C-C7D1EE1D9A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ПРАСИНОЙ\памятка 1.jpg"/>
          <p:cNvPicPr>
            <a:picLocks noChangeAspect="1" noChangeArrowheads="1"/>
          </p:cNvPicPr>
          <p:nvPr/>
        </p:nvPicPr>
        <p:blipFill>
          <a:blip r:embed="rId2" cstate="print"/>
          <a:srcRect t="6377" b="4651"/>
          <a:stretch>
            <a:fillRect/>
          </a:stretch>
        </p:blipFill>
        <p:spPr bwMode="auto">
          <a:xfrm rot="16200000">
            <a:off x="1170336" y="-1115664"/>
            <a:ext cx="6910830" cy="903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АСИНОЙ\памятка.jp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229216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ПРАСИНОЙ\памятка 2.jpg"/>
          <p:cNvPicPr>
            <a:picLocks noChangeAspect="1" noChangeArrowheads="1"/>
          </p:cNvPicPr>
          <p:nvPr/>
        </p:nvPicPr>
        <p:blipFill>
          <a:blip r:embed="rId2" cstate="print"/>
          <a:srcRect l="1187" b="892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ПРАСИНОЙ\памят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1993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ПРАСИНОЙ\памятка 4.jpg"/>
          <p:cNvPicPr>
            <a:picLocks noChangeAspect="1" noChangeArrowheads="1"/>
          </p:cNvPicPr>
          <p:nvPr/>
        </p:nvPicPr>
        <p:blipFill>
          <a:blip r:embed="rId2" cstate="print"/>
          <a:srcRect b="12139"/>
          <a:stretch>
            <a:fillRect/>
          </a:stretch>
        </p:blipFill>
        <p:spPr bwMode="auto">
          <a:xfrm>
            <a:off x="1" y="0"/>
            <a:ext cx="9184126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1.studydoc.ru/store/data/004268102_1-c11c5bb9ea359c42cf33bbba6565d790-260x520.png"/>
          <p:cNvPicPr>
            <a:picLocks noChangeAspect="1" noChangeArrowheads="1"/>
          </p:cNvPicPr>
          <p:nvPr/>
        </p:nvPicPr>
        <p:blipFill>
          <a:blip r:embed="rId2" cstate="print"/>
          <a:srcRect b="1892"/>
          <a:stretch>
            <a:fillRect/>
          </a:stretch>
        </p:blipFill>
        <p:spPr bwMode="auto">
          <a:xfrm rot="16200000">
            <a:off x="1363080" y="-1255575"/>
            <a:ext cx="6525344" cy="9036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4</cp:revision>
  <dcterms:created xsi:type="dcterms:W3CDTF">2018-05-04T04:32:47Z</dcterms:created>
  <dcterms:modified xsi:type="dcterms:W3CDTF">2018-05-04T05:04:59Z</dcterms:modified>
</cp:coreProperties>
</file>